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1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2ab60fc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2ab60fc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9552baf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9552bafb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9552baf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9552baf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92ab60fc5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92ab60fc5_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2ab60fc5_4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2ab60fc5_4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92ab60fc5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92ab60fc5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92ab60fc5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92ab60fc5_4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92ab60fc5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92ab60fc5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2ab60fc5_4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2ab60fc5_4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92ab60fc5_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92ab60fc5_4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552bafb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552bafb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92ab60fc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92ab60fc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92ab60fc5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92ab60fc5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92ab60fc5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92ab60fc5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92ab60fc5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92ab60fc5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2ab60fc5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2ab60fc5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92ab60fc5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92ab60fc5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b4b814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b4b814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b4b81416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b4b81416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cdod-hosta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B8ed1VYl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port-express.ru/fridays/reviews/899542/" TargetMode="External"/><Relationship Id="rId4" Type="http://schemas.openxmlformats.org/officeDocument/2006/relationships/hyperlink" Target="https://www.sports.ru/tribuna/blogs/russiateam/126759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571750"/>
            <a:ext cx="8520600" cy="11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Герои спорта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77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Творческо-образовательный проект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668" y="1520609"/>
            <a:ext cx="553632" cy="49601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57850" y="133575"/>
            <a:ext cx="78378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МБУ ДО </a:t>
            </a:r>
            <a:endParaRPr sz="2300"/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Центр дополнительного образования</a:t>
            </a:r>
            <a:r>
              <a:rPr lang="ru" sz="2300">
                <a:solidFill>
                  <a:srgbClr val="157FC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300"/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"Хоста" города Сочи</a:t>
            </a:r>
            <a:endParaRPr sz="2300">
              <a:solidFill>
                <a:srgbClr val="157FC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57850" y="4022775"/>
            <a:ext cx="69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779250" y="4022775"/>
            <a:ext cx="7585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К 70-летию участия сборной команды СССР в летних Олимпийских играх 1952 года в Хельсинки</a:t>
            </a:r>
            <a:endParaRPr sz="21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" y="133575"/>
            <a:ext cx="2749421" cy="1944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475" y="152400"/>
            <a:ext cx="6011401" cy="38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642950" y="4179100"/>
            <a:ext cx="7966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июле 1943-го было учреждено спортивное общество «Трудовые резервы» с целью «обеспечить подъем массовой военно-спортивной работы в училищах и школах».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81575" y="12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1941-1945: спорт во время войны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81575" y="715950"/>
            <a:ext cx="8520600" cy="3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Самым массовым физкультурным явлением стали легкоатлетические пробеги: в 1942-м во всесоюзном забеге участвовали 5,5 миллиона человек, в 1943-м – 9 млн. В 1944-м кроссы приобрели особую значимость: многие из них проходили на недавно оккупированных территориях.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 1944-м после пятилетнего перерыва был разыгран Кубок СССР по футболу («Зенит» в финале обыграл ЦДКА – 2:1). Игру смотрели фронтовки-отпускники, пациенты военных госпиталей, командированные из тыловых предприятий.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Февраль 1945 года - 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капитан, хирург 347-го гвардейского Венского полка, заслуженный мастер спорта СССР Искандер Файзуллин совершил </a:t>
            </a:r>
            <a:r>
              <a:rPr lang="ru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заплыв по Дунаю (100 км за 17 часов 54 мин 47 сек).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Легенды Олипиады в Хельсикни-1952. Виктор Чукарин (гимнастика)</a:t>
            </a:r>
            <a:endParaRPr sz="1900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50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Спортивные достижения</a:t>
            </a:r>
            <a:r>
              <a:rPr lang="ru" sz="17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семикратный олимпийский чемпион (1952-1956), трехкратный чемпион мира.</a:t>
            </a:r>
            <a:endParaRPr sz="17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6818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Чукарин ушел на фронт добровольцем, воевал в артиллерии, прошел 17 концлагерей, включая Бухенвальд. По возвращении домой весил 40 кг и подтягивался два раза.</a:t>
            </a:r>
            <a:endParaRPr sz="17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925" y="1170125"/>
            <a:ext cx="2842675" cy="36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00" y="152400"/>
            <a:ext cx="384764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5442850" y="748400"/>
            <a:ext cx="3469800" cy="30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Выиграл на этих Играх 4 золотые (абсолютное и командое первенство, опорный прыжок и конь) и 2 серебрянные медали. </a:t>
            </a:r>
            <a:endParaRPr sz="1850" i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i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Через четыре года в Мельбурне он повторит эти достижения.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32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Легенды Олипиады в Хельсикни-1952. </a:t>
            </a:r>
            <a:r>
              <a:rPr lang="ru" sz="1972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Юрий Никаноров (стендовая стрельба)</a:t>
            </a:r>
            <a:endParaRPr sz="3622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230075" y="898075"/>
            <a:ext cx="8520600" cy="3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360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Спортивные достижения:</a:t>
            </a:r>
            <a:r>
              <a:rPr lang="ru" sz="136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двукратный чемпион мира, шестикратный чемпион Европы, участник Олимпийских игр </a:t>
            </a: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(1952, 1956, 1960)</a:t>
            </a:r>
            <a:r>
              <a:rPr lang="ru" sz="136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36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Чемпион мира (1958, 1962 - команда).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Чемпион Европы (1955 - лично, команда).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Чемпион СССР (1957, 1959, 1962, 1965, 1969 - лично).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20 лет был капитаном сборной команды СССР по стрельбе. Завершил спортивную карьеру в 1983 году.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Заслуженный тренер Украины.С 1983 по 1995 год - тренер-преподаватель по стендовой стрельбе.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За этот период подготовил 22 мастера спорта, 2-х мастеров спорта международного класса по стендовой стрельбе - </a:t>
            </a:r>
            <a:r>
              <a:rPr lang="ru" sz="1320" b="1">
                <a:solidFill>
                  <a:srgbClr val="010101"/>
                </a:solidFill>
                <a:highlight>
                  <a:srgbClr val="FFFFFF"/>
                </a:highlight>
              </a:rPr>
              <a:t>Ю.Ю. Никандрова</a:t>
            </a: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 (сына) и </a:t>
            </a:r>
            <a:r>
              <a:rPr lang="ru" sz="1320" b="1">
                <a:solidFill>
                  <a:srgbClr val="010101"/>
                </a:solidFill>
                <a:highlight>
                  <a:srgbClr val="FFFFFF"/>
                </a:highlight>
              </a:rPr>
              <a:t>Ю.Ю. Никандрова</a:t>
            </a: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 (внука).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На именной ленте спортсмена - 299 медалей различного достоинства.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6818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r>
              <a:rPr lang="ru" sz="136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Прибавил себе лишний год и ушел на фронт добровольцем, был снайпером. </a:t>
            </a:r>
            <a:r>
              <a:rPr lang="ru" sz="1320">
                <a:solidFill>
                  <a:srgbClr val="010101"/>
                </a:solidFill>
                <a:highlight>
                  <a:srgbClr val="FFFFFF"/>
                </a:highlight>
              </a:rPr>
              <a:t>Был ранен 8 раз. Уничтожил 49 фашистов.</a:t>
            </a: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440"/>
              <a:buNone/>
            </a:pP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440"/>
              <a:buNone/>
            </a:pPr>
            <a:endParaRPr sz="132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1200"/>
              </a:spcAft>
              <a:buSzPts val="440"/>
              <a:buNone/>
            </a:pPr>
            <a:endParaRPr sz="7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>
                <a:highlight>
                  <a:srgbClr val="FFFFFF"/>
                </a:highlight>
              </a:rPr>
              <a:t>Из интервью Юрия Никандрова: «Убил человека и меня затрясло»</a:t>
            </a:r>
            <a:endParaRPr sz="3600"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</a:rPr>
              <a:t>«Помню, как убил первого немца. Мне дали снайперскую винтовку, меня заметили, что стрелял хорошо. А я до войны закончил курсы снайперов, ну и вообще с детства стрелял, охотился, меня так воспитали. Так вот, смотрю в оптику. Одного взял, вижу, молодой, как я – жалко мне стало его убивать. Второй, вижу, идет такой рыжий наглый, строчит из автомата, я его хлопнул… И меня затрясло, что я убил человека.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</a:rPr>
              <a:t>А потом как-то попали мы в белорусскую деревню, в которой фашисты побывали. Зашли в дом и увидели там всю семью убитую зверски, дочку маленькую изнасилованную и ребенка грудного, штыком проколотого прямо в люльке. Я тогда сказал ребятам: «Разве можно их жалеть, это же звери». И мы в плен не брали больше никого.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</a:rPr>
              <a:t>Я много их побил. Сейчас мне снятся их глаза молящие, крики «не убивай». Сейчас каждую ночь все это снится. Посплю 3-4 часа – это хорошо. Сейчас это на меня уже действует, не могу. А тогда такая жестокость выработалась…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>
                <a:highlight>
                  <a:srgbClr val="FFFFFF"/>
                </a:highlight>
              </a:rPr>
              <a:t>Юрий Никандров: «Мамины письма спасли жизнь»</a:t>
            </a:r>
            <a:endParaRPr sz="3700"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4200" cy="3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ru" sz="2250">
                <a:solidFill>
                  <a:schemeClr val="dk1"/>
                </a:solidFill>
                <a:highlight>
                  <a:srgbClr val="FFFFFF"/>
                </a:highlight>
              </a:rPr>
              <a:t>«Была у меня дуэль с немецким снайпером. ...</a:t>
            </a:r>
            <a:endParaRPr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ru" sz="2250">
                <a:solidFill>
                  <a:schemeClr val="dk1"/>
                </a:solidFill>
                <a:highlight>
                  <a:srgbClr val="FFFFFF"/>
                </a:highlight>
              </a:rPr>
              <a:t>Меня ранило в руку тогда. Но мы подползли к убежищу снайпера немецкого, достали оттуда книжку его. Он 160 человек убил.</a:t>
            </a:r>
            <a:endParaRPr sz="2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50">
                <a:solidFill>
                  <a:schemeClr val="dk1"/>
                </a:solidFill>
                <a:highlight>
                  <a:srgbClr val="FFFFFF"/>
                </a:highlight>
              </a:rPr>
              <a:t>Я по натуре спокойный человек, но с фронта вернулся, мама моя боялась, как бы с ума не сошел...»</a:t>
            </a:r>
            <a:endParaRPr sz="3000"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300" y="1170125"/>
            <a:ext cx="3933300" cy="294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Легенды Олипиады в Хельсикни-1952. Г</a:t>
            </a:r>
            <a:r>
              <a:rPr lang="ru" sz="19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алина Зыбина (легкая атлетика, толкание ядра)</a:t>
            </a:r>
            <a:endParaRPr sz="1900"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199300" cy="3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" sz="1423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Спортивные достижения</a:t>
            </a:r>
            <a:r>
              <a:rPr lang="ru" sz="142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" sz="1526">
                <a:solidFill>
                  <a:srgbClr val="202122"/>
                </a:solidFill>
                <a:highlight>
                  <a:srgbClr val="FFFFFF"/>
                </a:highlight>
              </a:rPr>
              <a:t>Олимпийская чемпионка 1952, серебряный призёр ОИ 1956, бронзовый призёр ОИ 1964, чемпионка Европы 1954, бронзовый призёр ЧЕ 1962 в толкании ядра. Установила 8 мировых рекордов и 4 рекорда СССР, по формальным причинам не зарегистрированные как мировые (1952—1956); первой в мире толкнула ядро дальше 16 м (1953). Бронзовый призёр ЧЕ 1950 в метании копья, 1954 в метании диска — единственная в истории спортсменка, ставшая призёром ЧЕ в обоих видах метания и толкании ядра. 6-кратная чемпионка СССР в толкании ядра (1952—1955) и метании копья (1952, 1957).</a:t>
            </a:r>
            <a:endParaRPr sz="1836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ru" sz="142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Пережила всю блокаду Ленинграда, работала на полях совхозов, получила медаль «За оборону Ленинграда».</a:t>
            </a:r>
            <a:endParaRPr sz="1695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150" y="880550"/>
            <a:ext cx="2789275" cy="390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183750" y="178500"/>
            <a:ext cx="8776500" cy="47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50" b="1">
                <a:solidFill>
                  <a:srgbClr val="2A2F37"/>
                </a:solidFill>
                <a:highlight>
                  <a:srgbClr val="FFFFFF"/>
                </a:highlight>
              </a:rPr>
              <a:t>ГАЛИНА ЗЫБИНА в интервью для “Спорт-Экспресс”:</a:t>
            </a:r>
            <a:endParaRPr sz="1550" b="1">
              <a:solidFill>
                <a:srgbClr val="2A2F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2A2F37"/>
                </a:solidFill>
                <a:highlight>
                  <a:srgbClr val="FFFFFF"/>
                </a:highlight>
              </a:rPr>
              <a:t>- Ужас блокады до сих пор в памяти?</a:t>
            </a:r>
            <a:endParaRPr sz="1350" b="1">
              <a:solidFill>
                <a:srgbClr val="2A2F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2A2F37"/>
                </a:solidFill>
                <a:highlight>
                  <a:srgbClr val="FFFFFF"/>
                </a:highlight>
              </a:rPr>
              <a:t>- Папа сразу ушел на фронт, а мы, пятеро детей, - с мамой. Хотели по Ладоге выбраться. Комплектовали грузовик. Мама уже вещи собрала, но мы с братом заявили: "Не поедем!" Заперлись в квартире. Половина дома уехала, там и погибли. Разбомбили, этот грузовик провалился под лед.</a:t>
            </a:r>
            <a:endParaRPr sz="1350">
              <a:solidFill>
                <a:srgbClr val="2A2F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2A2F37"/>
                </a:solidFill>
                <a:highlight>
                  <a:srgbClr val="FFFFFF"/>
                </a:highlight>
              </a:rPr>
              <a:t>- Спала по 3 - 4 часа. Почему-то не могу вспомнить себя спящей. По двое суток стояли в очереди за хлебом. В 40 градусов мороза - это кошмар. Если мама подойдет, сменит - убегу домой погреться. Иногда стоишь, но привезут не хлеб, а муку. Мама наставляла: "Нет хлеба - бери дрожжи!"</a:t>
            </a:r>
            <a:endParaRPr sz="1350">
              <a:solidFill>
                <a:srgbClr val="2A2F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2A2F37"/>
                </a:solidFill>
                <a:highlight>
                  <a:srgbClr val="FFFFFF"/>
                </a:highlight>
              </a:rPr>
              <a:t>- Что такое 125 граммов хлеба в день?</a:t>
            </a:r>
            <a:endParaRPr sz="1350" b="1">
              <a:solidFill>
                <a:srgbClr val="2A2F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2A2F37"/>
                </a:solidFill>
                <a:highlight>
                  <a:srgbClr val="FFFFFF"/>
                </a:highlight>
              </a:rPr>
              <a:t>- Совсем маленький кусочек. Но плиту растопим, сухарей насушим. Старший брат лежит, умирает. Прямо кричит. Мама сухарик достанет, парочку ему в рот положит - оживает, открывает глаза. Младший брат пролежал все три года. Шатаясь до туалета шел.</a:t>
            </a:r>
            <a:endParaRPr sz="1350">
              <a:solidFill>
                <a:srgbClr val="2A2F3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Литература</a:t>
            </a:r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Первая Олимпиада сборной СССР. Хельсинки, 1952 год</a:t>
            </a:r>
            <a:endParaRPr sz="1500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u="sng">
                <a:solidFill>
                  <a:schemeClr val="hlink"/>
                </a:solidFill>
                <a:hlinkClick r:id="rId3"/>
              </a:rPr>
              <a:t>https://www.youtube.com/watch?v=zbB8ed1VYlo</a:t>
            </a:r>
            <a:endParaRPr sz="1500"/>
          </a:p>
          <a:p>
            <a:pPr marL="457200" lvl="0" indent="-3238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1941-1945: каким был спорт во время войны // </a:t>
            </a:r>
            <a:r>
              <a:rPr lang="ru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https://www.sports.ru/tribuna/blogs/russiateam/1267597.html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Roboto"/>
              <a:buAutoNum type="arabicPeriod"/>
            </a:pPr>
            <a:r>
              <a:rPr lang="ru" sz="15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74 года Великой Победе: как олимпийцы сражались за Родину // https://www.sports.ru/tribuna/blogs/russiateam/610921.html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</a:rPr>
              <a:t>Юрий Никандров: «Надеюсь, что увижу олимпийское золото внука…»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76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</a:rPr>
              <a:t>23.02.2006</a:t>
            </a:r>
            <a:r>
              <a:rPr lang="ru" sz="1500">
                <a:solidFill>
                  <a:srgbClr val="7E7E7E"/>
                </a:solidFill>
                <a:highlight>
                  <a:srgbClr val="FFFFFF"/>
                </a:highlight>
              </a:rPr>
              <a:t> // https://sport.ua/news/12270-yuriy-nikandrov-nadeyus-chto-uvizhu-olimpiyskoe-zoloto-vnuka</a:t>
            </a:r>
            <a:endParaRPr sz="1500">
              <a:solidFill>
                <a:srgbClr val="7E7E7E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 u="sng">
                <a:solidFill>
                  <a:schemeClr val="hlink"/>
                </a:solidFill>
                <a:hlinkClick r:id="rId5"/>
              </a:rPr>
              <a:t>https://www.sport-express.ru/fridays/reviews/899542/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322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990"/>
              <a:buNone/>
            </a:pPr>
            <a:r>
              <a:rPr lang="ru" sz="2004" b="1">
                <a:highlight>
                  <a:srgbClr val="FFFFFF"/>
                </a:highlight>
              </a:rPr>
              <a:t>Игры XV Олимпиады 19 июля — 3 августа 1952 года. Хельсинки </a:t>
            </a:r>
            <a:endParaRPr sz="2004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</a:pPr>
            <a:endParaRPr sz="207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305600"/>
            <a:ext cx="5961300" cy="3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1778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21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Столица Финляндии должна была принять летнюю Олимпиаду в 1940 году, но из-за начала Второй мировой войны те Игры были отменены. На сессии МОК в 1947 году Хельсинки повторно было предоставлено право принять Олимпийские игры.</a:t>
            </a:r>
            <a:endParaRPr sz="2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600" y="1152463"/>
            <a:ext cx="253365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0383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680850" y="693950"/>
            <a:ext cx="4014000" cy="4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chemeClr val="dk2"/>
                </a:solidFill>
                <a:highlight>
                  <a:srgbClr val="FFFFFF"/>
                </a:highlight>
              </a:rPr>
              <a:t>СССР</a:t>
            </a:r>
            <a:r>
              <a:rPr lang="ru" sz="2050">
                <a:solidFill>
                  <a:srgbClr val="202122"/>
                </a:solidFill>
                <a:highlight>
                  <a:srgbClr val="FFFFFF"/>
                </a:highlight>
              </a:rPr>
              <a:t> дебютировал на Олимпийских играх под эгидой МОК, приняв участие в летних Олимпийских играх 1952 года.</a:t>
            </a:r>
            <a:endParaRPr sz="2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202122"/>
                </a:solidFill>
                <a:highlight>
                  <a:srgbClr val="FFFFFF"/>
                </a:highlight>
              </a:rPr>
              <a:t>Ранее СССР участвовал на III Летней Рабочей Олимпиаде в 1937 году, проходившей под эгидой САСИ и КСИ в Антверпене (Бельгия).</a:t>
            </a:r>
            <a:endParaRPr sz="2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721650" y="3851750"/>
            <a:ext cx="4110600" cy="8418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Эмблема XV Летних Олимпийских Игр 1952 года</a:t>
            </a:r>
            <a:endParaRPr sz="39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875"/>
            <a:ext cx="4569275" cy="49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490350" y="423525"/>
            <a:ext cx="43419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17780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294 спортсмена из СССР приняли участие почти во всей программе соревнований. Всего же состязались 4925 атлетов, </a:t>
            </a:r>
            <a:r>
              <a:rPr lang="ru" sz="12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ru" sz="2050">
                <a:solidFill>
                  <a:srgbClr val="202122"/>
                </a:solidFill>
                <a:highlight>
                  <a:srgbClr val="FFFFFF"/>
                </a:highlight>
              </a:rPr>
              <a:t>518 из которых были женщины.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 из 69 стран. В 20 видах разыгрывалась 151 золотая медаль.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30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ru" sz="230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Первая Олимпиада сборной СССР. Хельсинки, 1952 год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070200" cy="3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highlight>
                  <a:srgbClr val="FFFFFF"/>
                </a:highlight>
              </a:rPr>
              <a:t>США</a:t>
            </a:r>
            <a:r>
              <a:rPr lang="ru" sz="1700">
                <a:solidFill>
                  <a:srgbClr val="202122"/>
                </a:solidFill>
                <a:highlight>
                  <a:srgbClr val="FFFFFF"/>
                </a:highlight>
              </a:rPr>
              <a:t> были самой успешной страной из стран-участниц. Второе место по числу медалей получили спортсмены Советского Союза, которые впервые в истории приняли участие в Олимпийских играх.</a:t>
            </a:r>
            <a:endParaRPr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Представители сборной Советского союза участвовали во всех видах олимпийской программы, кроме хоккея на траве.</a:t>
            </a:r>
            <a:endParaRPr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marR="1778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Уровень спортивных достижений Олимпиады был высоким: </a:t>
            </a:r>
            <a:r>
              <a:rPr lang="ru" sz="1700">
                <a:solidFill>
                  <a:srgbClr val="0000FF"/>
                </a:solidFill>
                <a:highlight>
                  <a:srgbClr val="FFFFFF"/>
                </a:highlight>
              </a:rPr>
              <a:t>11 мировых и 47 олимпийских рекордов. </a:t>
            </a:r>
            <a:endParaRPr sz="17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marR="1778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Авторами 2 мировых и 6 олимпийских рекордов стали советские спортсмены.</a:t>
            </a:r>
            <a:endParaRPr sz="17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554" y="1141525"/>
            <a:ext cx="2368400" cy="36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21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Команда фронтовиков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ru" sz="1818">
                <a:solidFill>
                  <a:srgbClr val="202122"/>
                </a:solidFill>
                <a:highlight>
                  <a:srgbClr val="FFFFFF"/>
                </a:highlight>
              </a:rPr>
              <a:t>Представители сборной Советского Союза </a:t>
            </a:r>
            <a:r>
              <a:rPr lang="ru" sz="1818">
                <a:solidFill>
                  <a:srgbClr val="0000FF"/>
                </a:solidFill>
                <a:highlight>
                  <a:srgbClr val="FFFFFF"/>
                </a:highlight>
              </a:rPr>
              <a:t>завоевали 22 золотые, 30 серебряных и 19 бронзовых медалей, заняв 2-е место в командном зачёте. </a:t>
            </a:r>
            <a:endParaRPr sz="1818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endParaRPr sz="1818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ru" sz="1818">
                <a:solidFill>
                  <a:srgbClr val="202122"/>
                </a:solidFill>
                <a:highlight>
                  <a:srgbClr val="FFFFFF"/>
                </a:highlight>
              </a:rPr>
              <a:t>На дебютных для СССР олимпийских играх были выиграны </a:t>
            </a:r>
            <a:r>
              <a:rPr lang="ru" sz="1818">
                <a:solidFill>
                  <a:srgbClr val="E69138"/>
                </a:solidFill>
                <a:highlight>
                  <a:srgbClr val="FFFFFF"/>
                </a:highlight>
              </a:rPr>
              <a:t>золотые медали в 6 видах спорта — спортивной гимнастике, борьбе, тяжелой и лёгкой атлетике, стрельбе, академической гребле. Впервые в истории выиграны медали в боксе, баскетболе, гребле на байдарках и каноэ. Всего же выиграли медали в 9 видах спорта.</a:t>
            </a:r>
            <a:endParaRPr sz="1818">
              <a:solidFill>
                <a:srgbClr val="E6913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endParaRPr sz="1818">
              <a:solidFill>
                <a:srgbClr val="E6913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1200"/>
              </a:spcAft>
              <a:buSzPts val="1018"/>
              <a:buNone/>
            </a:pPr>
            <a:r>
              <a:rPr lang="ru" sz="1818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Первую олимпийскую сборную СССР позже назовут "Командой фронтовиков". Все спортсмены пережили ужасы войны: многие воевали на фронте, прошли концлагеря или были блокадниками, многие выступали после тяжёлых ранений.</a:t>
            </a:r>
            <a:endParaRPr sz="1263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6373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682"/>
              <a:buFont typeface="Arial"/>
              <a:buNone/>
            </a:pPr>
            <a:r>
              <a:rPr lang="ru" sz="178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Олимпиаде в Хельсинки-1952 весь подиум в метании диска оказался советским.</a:t>
            </a:r>
            <a:r>
              <a:rPr lang="ru" sz="1783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Елизавета Багрянцева</a:t>
            </a:r>
            <a:r>
              <a:rPr lang="ru" sz="178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(серебро), </a:t>
            </a:r>
            <a:r>
              <a:rPr lang="ru" sz="1783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Нина Ромашкова-Пономарёва</a:t>
            </a:r>
            <a:r>
              <a:rPr lang="ru" sz="178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золото, </a:t>
            </a:r>
            <a:r>
              <a:rPr lang="ru" sz="1783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Нина Думбадзе</a:t>
            </a:r>
            <a:r>
              <a:rPr lang="ru" sz="1783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бронза.</a:t>
            </a:r>
            <a:endParaRPr sz="1783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6818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ru" sz="1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257" y="0"/>
            <a:ext cx="567558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1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1941-1945: спорт во время войны</a:t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79425" y="810650"/>
            <a:ext cx="8520600" cy="41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358"/>
              <a:buNone/>
            </a:pP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Август 1941 года - массовый заплыв защитников города на Москве-реке.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358"/>
              <a:buNone/>
            </a:pPr>
            <a:r>
              <a:rPr lang="ru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сентябре 1941-го, когда нацисты приблизились к Москве, на традиционный кросс в парке Сокольники вышли почти 18 тысяч ополченцев, сандружинниц и медсестер.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358"/>
              <a:buNone/>
            </a:pP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 июля 1942 года - широко отмечается День физкультурника  - соревнования, сдача норм ГТО.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358"/>
              <a:buNone/>
            </a:pP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Лето 1942 года - Матч смерти в Киеве.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358"/>
              <a:buNone/>
            </a:pP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31 мая 1942 года в блокадном Ленинграде матч </a:t>
            </a:r>
            <a:r>
              <a:rPr lang="ru" sz="185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«Динамо»</a:t>
            </a: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команды Ленинградского металлического завода.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2300"/>
              </a:spcBef>
              <a:spcAft>
                <a:spcPts val="2300"/>
              </a:spcAft>
              <a:buSzPts val="358"/>
              <a:buNone/>
            </a:pPr>
            <a:r>
              <a:rPr lang="ru" sz="185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 мая 1943 года - в Сталинграде проходит м</a:t>
            </a:r>
            <a:r>
              <a:rPr lang="ru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атч «Спартак» (Москва) - «Динамо» (Сталинград), через два месяца после окончания Сталинградской битвы.</a:t>
            </a:r>
            <a:endParaRPr sz="48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10550"/>
            <a:ext cx="8520600" cy="3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5 сентября 1943-го в Горьком, состоялось торжественное открытие 15-го чемпионата СССР по легкой атлетике – спустя три года после перерыва. 1943 год -  Возобновились чемпионаты СССР по конькобежному спорту, спортивной гимнастике, тяжелой атлетике, плаванию, боксу и лыжным гонкам.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 августа 1943 года  москвичка Евдокия Васильева, выступая на первенстве ВЦСПС, превзошла официальный рекорд мира в беге на 800 метров. Ее результат 2 мин 12,0 сек улучшат только через девять лет.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1943 год - Поход группы советских воинов-альпинистов на Эльбрус для снятия фашистского флага с вершины и установки флага СССР.</a:t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38575" y="265575"/>
            <a:ext cx="876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500"/>
              </a:spcAft>
              <a:buNone/>
            </a:pPr>
            <a:r>
              <a:rPr lang="ru" sz="30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1941-1945: спорт во время войны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Microsoft Office PowerPoint</Application>
  <PresentationFormat>Экран (16:9)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Roboto</vt:lpstr>
      <vt:lpstr>Arial</vt:lpstr>
      <vt:lpstr>Simple Light</vt:lpstr>
      <vt:lpstr>Герои спорта</vt:lpstr>
      <vt:lpstr>Игры XV Олимпиады 19 июля — 3 августа 1952 года. Хельсинки  </vt:lpstr>
      <vt:lpstr>Презентация PowerPoint</vt:lpstr>
      <vt:lpstr>Эмблема XV Летних Олимпийских Игр 1952 года</vt:lpstr>
      <vt:lpstr>Первая Олимпиада сборной СССР. Хельсинки, 1952 год</vt:lpstr>
      <vt:lpstr>Команда фронтовиков</vt:lpstr>
      <vt:lpstr>На Олимпиаде в Хельсинки-1952 весь подиум в метании диска оказался советским. Елизавета Багрянцева (серебро), Нина Ромашкова-Пономарёва- золото, Нина Думбадзе - бронза.   </vt:lpstr>
      <vt:lpstr>1941-1945: спорт во время войны </vt:lpstr>
      <vt:lpstr>Презентация PowerPoint</vt:lpstr>
      <vt:lpstr>Презентация PowerPoint</vt:lpstr>
      <vt:lpstr>1941-1945: спорт во время войны</vt:lpstr>
      <vt:lpstr>Легенды Олипиады в Хельсикни-1952. Виктор Чукарин (гимнастика)</vt:lpstr>
      <vt:lpstr>Презентация PowerPoint</vt:lpstr>
      <vt:lpstr>Легенды Олипиады в Хельсикни-1952. Юрий Никаноров (стендовая стрельба)</vt:lpstr>
      <vt:lpstr>Из интервью Юрия Никандрова: «Убил человека и меня затрясло»</vt:lpstr>
      <vt:lpstr>Юрий Никандров: «Мамины письма спасли жизнь»</vt:lpstr>
      <vt:lpstr>Легенды Олипиады в Хельсикни-1952. Галина Зыбина (легкая атлетика, толкание ядра)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спорта</dc:title>
  <cp:lastModifiedBy>DIR</cp:lastModifiedBy>
  <cp:revision>1</cp:revision>
  <dcterms:modified xsi:type="dcterms:W3CDTF">2021-05-21T09:32:32Z</dcterms:modified>
</cp:coreProperties>
</file>